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80" r:id="rId3"/>
    <p:sldId id="262" r:id="rId4"/>
    <p:sldId id="272" r:id="rId5"/>
    <p:sldId id="270" r:id="rId6"/>
    <p:sldId id="271" r:id="rId7"/>
    <p:sldId id="281" r:id="rId8"/>
    <p:sldId id="282" r:id="rId9"/>
    <p:sldId id="283" r:id="rId10"/>
    <p:sldId id="284" r:id="rId11"/>
    <p:sldId id="285" r:id="rId12"/>
    <p:sldId id="279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bb90fae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bb90fae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c5da14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c5da14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98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4125da8b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4125da8b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47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0c5da14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0c5da14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bb90fae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bb90fae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229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4125da8b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4125da8b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c5da14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c5da14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4125da8b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4125da8b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4125da8b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4125da8b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c5da14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c5da14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786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c5da14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c5da14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135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0c5da14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0c5da14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88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ttman/Dark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274225"/>
            <a:ext cx="8520600" cy="10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Portfolio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어진아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갑옷을 입은 기사의 공격 사이클 구현</a:t>
            </a:r>
            <a:endParaRPr dirty="0"/>
          </a:p>
        </p:txBody>
      </p:sp>
      <p:pic>
        <p:nvPicPr>
          <p:cNvPr id="3" name="Google Shape;155;p27">
            <a:extLst>
              <a:ext uri="{FF2B5EF4-FFF2-40B4-BE49-F238E27FC236}">
                <a16:creationId xmlns:a16="http://schemas.microsoft.com/office/drawing/2014/main" id="{92AC80B0-E9AF-C6F2-633D-F8D930E79A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419" y="2412475"/>
            <a:ext cx="40576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BBC75B-C7F4-B7A4-AF7E-37A12204EB71}"/>
              </a:ext>
            </a:extLst>
          </p:cNvPr>
          <p:cNvSpPr txBox="1"/>
          <p:nvPr/>
        </p:nvSpPr>
        <p:spPr>
          <a:xfrm>
            <a:off x="877229" y="1278673"/>
            <a:ext cx="6824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세가지 공격 모션을 구현해 두고 공격 이후 플레이어가 아직 공격 가능거리에 있다면 순서대로 다음 공격을 실행함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-  </a:t>
            </a:r>
            <a:r>
              <a:rPr lang="ko-KR" altLang="en-US" dirty="0">
                <a:solidFill>
                  <a:schemeClr val="tx1"/>
                </a:solidFill>
              </a:rPr>
              <a:t>세 가지 다른 공격이 각각 다른 공격범위를 갖도록 칼에 공격범위를 적용함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1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0770D9E-BB79-8C25-4656-9BABA0BC2287}"/>
              </a:ext>
            </a:extLst>
          </p:cNvPr>
          <p:cNvSpPr/>
          <p:nvPr/>
        </p:nvSpPr>
        <p:spPr>
          <a:xfrm>
            <a:off x="4936273" y="2475571"/>
            <a:ext cx="1030861" cy="16726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7793364" y="2703892"/>
            <a:ext cx="1030861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/>
              <a:t>플레이어</a:t>
            </a:r>
            <a:endParaRPr sz="1500" dirty="0"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70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기사와 다른 늑대의 추격 방식 구현</a:t>
            </a:r>
            <a:endParaRPr dirty="0"/>
          </a:p>
        </p:txBody>
      </p:sp>
      <p:pic>
        <p:nvPicPr>
          <p:cNvPr id="2" name="Google Shape;95;p19">
            <a:extLst>
              <a:ext uri="{FF2B5EF4-FFF2-40B4-BE49-F238E27FC236}">
                <a16:creationId xmlns:a16="http://schemas.microsoft.com/office/drawing/2014/main" id="{0A78E802-1140-BA94-27CA-7A499F3AE0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75" y="2271217"/>
            <a:ext cx="3028075" cy="194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666C37C-7CC6-60B8-A7FE-BF7EBB2CB8CC}"/>
              </a:ext>
            </a:extLst>
          </p:cNvPr>
          <p:cNvCxnSpPr/>
          <p:nvPr/>
        </p:nvCxnSpPr>
        <p:spPr>
          <a:xfrm flipV="1">
            <a:off x="2780371" y="2929054"/>
            <a:ext cx="4854497" cy="31510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4CE66E-F107-0CB1-553B-A812311AFF6B}"/>
              </a:ext>
            </a:extLst>
          </p:cNvPr>
          <p:cNvSpPr txBox="1"/>
          <p:nvPr/>
        </p:nvSpPr>
        <p:spPr>
          <a:xfrm>
            <a:off x="3552236" y="1616757"/>
            <a:ext cx="4036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냄새로 추격한다는 설정으로 중간에 물체가 있어도 </a:t>
            </a:r>
            <a:r>
              <a:rPr lang="ko-KR" altLang="en-US" dirty="0" err="1">
                <a:solidFill>
                  <a:schemeClr val="tx1"/>
                </a:solidFill>
              </a:rPr>
              <a:t>라인트레이스를</a:t>
            </a:r>
            <a:r>
              <a:rPr lang="ko-KR" altLang="en-US" dirty="0">
                <a:solidFill>
                  <a:schemeClr val="tx1"/>
                </a:solidFill>
              </a:rPr>
              <a:t> 통해 플레이어를 검출함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일정 거리 안에 들어오면 바로 추격 시작</a:t>
            </a:r>
          </a:p>
        </p:txBody>
      </p:sp>
    </p:spTree>
    <p:extLst>
      <p:ext uri="{BB962C8B-B14F-4D97-AF65-F5344CB8AC3E}">
        <p14:creationId xmlns:p14="http://schemas.microsoft.com/office/powerpoint/2010/main" val="314390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THANK YOU</a:t>
            </a:r>
            <a:br>
              <a:rPr lang="en-US" altLang="ko" dirty="0"/>
            </a:br>
            <a:r>
              <a:rPr lang="en-US" altLang="ko" sz="1800" dirty="0"/>
              <a:t>git hub: </a:t>
            </a:r>
            <a:r>
              <a:rPr lang="en-US" altLang="ko" sz="1800" dirty="0">
                <a:hlinkClick r:id="rId3"/>
              </a:rPr>
              <a:t>https://github.com/carttman/DarkRing</a:t>
            </a:r>
            <a:endParaRPr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274225"/>
            <a:ext cx="8520600" cy="102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Dark Ring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최형재, 김은주, 어진아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023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 내용</a:t>
            </a:r>
            <a:endParaRPr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45400" cy="3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 dirty="0">
                <a:solidFill>
                  <a:schemeClr val="tx1"/>
                </a:solidFill>
              </a:rPr>
              <a:t>필드몬스터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dirty="0">
                <a:solidFill>
                  <a:schemeClr val="tx1"/>
                </a:solidFill>
              </a:rPr>
              <a:t>갑옷을 입은 기사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>
                <a:solidFill>
                  <a:schemeClr val="tx1"/>
                </a:solidFill>
              </a:rPr>
              <a:t>사람을 추적하는 늑대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500" y="754651"/>
            <a:ext cx="3028075" cy="19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500" y="2961776"/>
            <a:ext cx="1678368" cy="18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구현</a:t>
            </a:r>
            <a:r>
              <a:rPr lang="ko-KR" altLang="en-US" dirty="0"/>
              <a:t> 내용</a:t>
            </a:r>
            <a:endParaRPr dirty="0"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57412" cy="3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altLang="en-US" b="1" dirty="0">
                <a:solidFill>
                  <a:schemeClr val="tx1"/>
                </a:solidFill>
              </a:rPr>
              <a:t>갑옷을 입은 기사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플레이어를 감지하면 추격해 공격함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갑옷을 입었기 때문에 플레이어가 공격해도 </a:t>
            </a:r>
            <a:r>
              <a:rPr lang="ko-KR" altLang="en-US" sz="1300" dirty="0" err="1">
                <a:solidFill>
                  <a:schemeClr val="tx1"/>
                </a:solidFill>
              </a:rPr>
              <a:t>넉백이</a:t>
            </a:r>
            <a:r>
              <a:rPr lang="ko-KR" altLang="en-US" sz="1300" dirty="0">
                <a:solidFill>
                  <a:schemeClr val="tx1"/>
                </a:solidFill>
              </a:rPr>
              <a:t> 없고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칼을 사용하기 때문에 강한 공격이 들어 감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비교적 작은 체력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큰 데미지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짧은 추격시야</a:t>
            </a:r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4655075" y="1152475"/>
            <a:ext cx="3376800" cy="3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altLang="en-US" b="1" dirty="0">
                <a:solidFill>
                  <a:schemeClr val="tx1"/>
                </a:solidFill>
              </a:rPr>
              <a:t>추격하는 늑대</a:t>
            </a:r>
            <a:endParaRPr b="1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플레이어를 감지하면 추격해 공격함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같은 공격에도 기사보다 큰 데미지를 입고 </a:t>
            </a:r>
            <a:r>
              <a:rPr lang="ko-KR" altLang="en-US" sz="1300" dirty="0" err="1">
                <a:solidFill>
                  <a:schemeClr val="tx1"/>
                </a:solidFill>
              </a:rPr>
              <a:t>넉백이</a:t>
            </a:r>
            <a:r>
              <a:rPr lang="ko-KR" altLang="en-US" sz="1300" dirty="0">
                <a:solidFill>
                  <a:schemeClr val="tx1"/>
                </a:solidFill>
              </a:rPr>
              <a:t> 있음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기사보다 빠른 이동속도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빠른 공격속도를 가지고 있음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비교적 큰 체력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작은 데미지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긴 추격시야</a:t>
            </a:r>
            <a:endParaRPr sz="1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1483125" y="1615225"/>
            <a:ext cx="17772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갑옷 검사 공격</a:t>
            </a:r>
            <a:endParaRPr sz="1500" dirty="0"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470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내용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5945775" y="1615225"/>
            <a:ext cx="17154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갑옷 검사 사망처리</a:t>
            </a:r>
            <a:endParaRPr sz="1500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6225"/>
            <a:ext cx="405765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650" y="2146225"/>
            <a:ext cx="40576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347850" y="1633375"/>
            <a:ext cx="2448300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늑대 이동 및 플레이어 감지</a:t>
            </a:r>
            <a:endParaRPr sz="1500"/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70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내용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2209725"/>
            <a:ext cx="40576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구현</a:t>
            </a:r>
            <a:r>
              <a:rPr lang="ko-KR" altLang="en-US" dirty="0"/>
              <a:t>중 문제점</a:t>
            </a:r>
            <a:endParaRPr dirty="0"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57412" cy="3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altLang="en-US" b="1" dirty="0">
                <a:solidFill>
                  <a:schemeClr val="tx1"/>
                </a:solidFill>
              </a:rPr>
              <a:t>갑옷을 입은 기사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원형의 단순한 탐지 범위가 아닌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>
                <a:solidFill>
                  <a:schemeClr val="tx1"/>
                </a:solidFill>
              </a:rPr>
              <a:t>제한적인 정면 시야 범위가 필요함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한번 베기만 하는 것이 아닌 숙련된 공격 사이클이 필요함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4655075" y="1152475"/>
            <a:ext cx="3376800" cy="3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altLang="en-US" b="1" dirty="0">
                <a:solidFill>
                  <a:schemeClr val="tx1"/>
                </a:solidFill>
              </a:rPr>
              <a:t>추격하는 늑대</a:t>
            </a:r>
            <a:endParaRPr b="1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-KR" altLang="en-US" sz="1300" dirty="0">
                <a:solidFill>
                  <a:schemeClr val="tx1"/>
                </a:solidFill>
              </a:rPr>
              <a:t>냄새로 추격한다는 설정으로 장애물을 무시하는 넓은 탐지 범위가 필요함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endParaRPr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12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갑옷을 입은 기사의 제한적인 시야 범위 구현</a:t>
            </a:r>
            <a:endParaRPr dirty="0"/>
          </a:p>
        </p:txBody>
      </p:sp>
      <p:pic>
        <p:nvPicPr>
          <p:cNvPr id="2" name="Google Shape;96;p19">
            <a:extLst>
              <a:ext uri="{FF2B5EF4-FFF2-40B4-BE49-F238E27FC236}">
                <a16:creationId xmlns:a16="http://schemas.microsoft.com/office/drawing/2014/main" id="{FEB56242-79C2-79A2-A391-E725EDE005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070" y="1846654"/>
            <a:ext cx="1678368" cy="187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54BF47F-A506-865A-F3E5-30771694A88D}"/>
              </a:ext>
            </a:extLst>
          </p:cNvPr>
          <p:cNvCxnSpPr>
            <a:cxnSpLocks/>
          </p:cNvCxnSpPr>
          <p:nvPr/>
        </p:nvCxnSpPr>
        <p:spPr>
          <a:xfrm>
            <a:off x="2832409" y="2118732"/>
            <a:ext cx="27580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EAED82-B262-9438-BEAC-DE8AF4383B8C}"/>
              </a:ext>
            </a:extLst>
          </p:cNvPr>
          <p:cNvSpPr txBox="1"/>
          <p:nvPr/>
        </p:nvSpPr>
        <p:spPr>
          <a:xfrm>
            <a:off x="3567438" y="1810955"/>
            <a:ext cx="1678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기사의 정면 벡터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E8BA6EF-A7A0-17DB-409E-601B8C4F943B}"/>
              </a:ext>
            </a:extLst>
          </p:cNvPr>
          <p:cNvCxnSpPr>
            <a:cxnSpLocks/>
          </p:cNvCxnSpPr>
          <p:nvPr/>
        </p:nvCxnSpPr>
        <p:spPr>
          <a:xfrm>
            <a:off x="2832409" y="2118732"/>
            <a:ext cx="2877015" cy="129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D493D5-A4D1-6923-665F-A397A4CF5A1A}"/>
              </a:ext>
            </a:extLst>
          </p:cNvPr>
          <p:cNvSpPr txBox="1"/>
          <p:nvPr/>
        </p:nvSpPr>
        <p:spPr>
          <a:xfrm>
            <a:off x="3567438" y="3449676"/>
            <a:ext cx="348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플레이어를 향해 쏘는 라인 </a:t>
            </a:r>
            <a:r>
              <a:rPr lang="ko-KR" altLang="en-US" dirty="0" err="1">
                <a:solidFill>
                  <a:schemeClr val="tx1"/>
                </a:solidFill>
              </a:rPr>
              <a:t>트레이스</a:t>
            </a:r>
            <a:r>
              <a:rPr lang="ko-KR" altLang="en-US" dirty="0">
                <a:solidFill>
                  <a:schemeClr val="tx1"/>
                </a:solidFill>
              </a:rPr>
              <a:t> 벡터</a:t>
            </a: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2BDECB97-8458-7101-E56B-6EF29800F8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1002" y="2674170"/>
            <a:ext cx="858122" cy="3"/>
          </a:xfrm>
          <a:prstGeom prst="curvedConnector3">
            <a:avLst>
              <a:gd name="adj1" fmla="val 50000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399F61-0A20-2354-53BA-F780DC7E5519}"/>
              </a:ext>
            </a:extLst>
          </p:cNvPr>
          <p:cNvSpPr txBox="1"/>
          <p:nvPr/>
        </p:nvSpPr>
        <p:spPr>
          <a:xfrm>
            <a:off x="5531005" y="2453268"/>
            <a:ext cx="2520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두 벡터의 각도가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30</a:t>
            </a:r>
            <a:r>
              <a:rPr lang="ko-KR" altLang="en-US" dirty="0">
                <a:solidFill>
                  <a:schemeClr val="tx1"/>
                </a:solidFill>
              </a:rPr>
              <a:t>도 이하일 경우를 체크 </a:t>
            </a:r>
            <a:r>
              <a:rPr lang="en-US" altLang="ko-KR" b="1" dirty="0">
                <a:solidFill>
                  <a:srgbClr val="FF0000"/>
                </a:solidFill>
              </a:rPr>
              <a:t>√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Acos</a:t>
            </a:r>
            <a:r>
              <a:rPr lang="en-US" altLang="ko-KR" dirty="0">
                <a:solidFill>
                  <a:schemeClr val="tx1"/>
                </a:solidFill>
              </a:rPr>
              <a:t>, Dot)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9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갑옷을 입은 기사의 제한적인 </a:t>
            </a:r>
            <a:r>
              <a:rPr lang="ko-KR" altLang="en-US" dirty="0" err="1"/>
              <a:t>시야각</a:t>
            </a:r>
            <a:r>
              <a:rPr lang="ko-KR" altLang="en-US" dirty="0"/>
              <a:t> 구현</a:t>
            </a:r>
            <a:endParaRPr dirty="0"/>
          </a:p>
        </p:txBody>
      </p:sp>
      <p:pic>
        <p:nvPicPr>
          <p:cNvPr id="2" name="Google Shape;96;p19">
            <a:extLst>
              <a:ext uri="{FF2B5EF4-FFF2-40B4-BE49-F238E27FC236}">
                <a16:creationId xmlns:a16="http://schemas.microsoft.com/office/drawing/2014/main" id="{FEB56242-79C2-79A2-A391-E725EDE005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89" y="1839220"/>
            <a:ext cx="1678368" cy="187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E8BA6EF-A7A0-17DB-409E-601B8C4F943B}"/>
              </a:ext>
            </a:extLst>
          </p:cNvPr>
          <p:cNvCxnSpPr>
            <a:cxnSpLocks/>
          </p:cNvCxnSpPr>
          <p:nvPr/>
        </p:nvCxnSpPr>
        <p:spPr>
          <a:xfrm>
            <a:off x="1553735" y="2111298"/>
            <a:ext cx="6214948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D493D5-A4D1-6923-665F-A397A4CF5A1A}"/>
              </a:ext>
            </a:extLst>
          </p:cNvPr>
          <p:cNvSpPr txBox="1"/>
          <p:nvPr/>
        </p:nvSpPr>
        <p:spPr>
          <a:xfrm>
            <a:off x="2221857" y="1803521"/>
            <a:ext cx="554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라인 </a:t>
            </a:r>
            <a:r>
              <a:rPr lang="ko-KR" altLang="en-US" dirty="0" err="1">
                <a:solidFill>
                  <a:schemeClr val="tx1"/>
                </a:solidFill>
              </a:rPr>
              <a:t>트레이스</a:t>
            </a:r>
            <a:r>
              <a:rPr lang="ko-KR" altLang="en-US" dirty="0">
                <a:solidFill>
                  <a:schemeClr val="tx1"/>
                </a:solidFill>
              </a:rPr>
              <a:t> 벡터 거리가 일정 거리 미만인지 체크 </a:t>
            </a:r>
            <a:r>
              <a:rPr lang="en-US" altLang="ko-KR" dirty="0">
                <a:solidFill>
                  <a:srgbClr val="FF0000"/>
                </a:solidFill>
              </a:rPr>
              <a:t>√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208E9-F100-4060-BBDC-AB59E8D750CC}"/>
              </a:ext>
            </a:extLst>
          </p:cNvPr>
          <p:cNvSpPr txBox="1"/>
          <p:nvPr/>
        </p:nvSpPr>
        <p:spPr>
          <a:xfrm>
            <a:off x="7872761" y="1957409"/>
            <a:ext cx="9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플레이어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629D1-E43C-F1DB-577A-54B81F21CE65}"/>
              </a:ext>
            </a:extLst>
          </p:cNvPr>
          <p:cNvSpPr/>
          <p:nvPr/>
        </p:nvSpPr>
        <p:spPr>
          <a:xfrm>
            <a:off x="4676078" y="2265186"/>
            <a:ext cx="654205" cy="14491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23FFF-C102-74DD-A6DC-9882628972CD}"/>
              </a:ext>
            </a:extLst>
          </p:cNvPr>
          <p:cNvSpPr txBox="1"/>
          <p:nvPr/>
        </p:nvSpPr>
        <p:spPr>
          <a:xfrm>
            <a:off x="3375170" y="3868205"/>
            <a:ext cx="32560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라인 </a:t>
            </a:r>
            <a:r>
              <a:rPr lang="ko-KR" altLang="en-US" dirty="0" err="1">
                <a:solidFill>
                  <a:schemeClr val="tx1"/>
                </a:solidFill>
              </a:rPr>
              <a:t>트레이스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충돌체</a:t>
            </a:r>
            <a:r>
              <a:rPr lang="ko-KR" altLang="en-US" dirty="0">
                <a:solidFill>
                  <a:schemeClr val="tx1"/>
                </a:solidFill>
              </a:rPr>
              <a:t> 검출을 통해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플레이어와 기사 사이에 시야를 가리는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물체가 있는지 체크 </a:t>
            </a:r>
            <a:r>
              <a:rPr lang="en-US" altLang="ko-KR" b="1" dirty="0">
                <a:solidFill>
                  <a:srgbClr val="FF0000"/>
                </a:solidFill>
              </a:rPr>
              <a:t>√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D0F4502-B449-86A5-0A89-B19346E4058A}"/>
              </a:ext>
            </a:extLst>
          </p:cNvPr>
          <p:cNvCxnSpPr/>
          <p:nvPr/>
        </p:nvCxnSpPr>
        <p:spPr>
          <a:xfrm>
            <a:off x="1553735" y="2683727"/>
            <a:ext cx="30703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941130-04BF-945F-0C91-2310FD65F8FA}"/>
              </a:ext>
            </a:extLst>
          </p:cNvPr>
          <p:cNvSpPr txBox="1"/>
          <p:nvPr/>
        </p:nvSpPr>
        <p:spPr>
          <a:xfrm>
            <a:off x="6705599" y="2662870"/>
            <a:ext cx="2184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세 가지 조건이 모두 충족될 경우 플레이어 추격 시작</a:t>
            </a:r>
          </a:p>
        </p:txBody>
      </p:sp>
    </p:spTree>
    <p:extLst>
      <p:ext uri="{BB962C8B-B14F-4D97-AF65-F5344CB8AC3E}">
        <p14:creationId xmlns:p14="http://schemas.microsoft.com/office/powerpoint/2010/main" val="10964911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289</Words>
  <Application>Microsoft Office PowerPoint</Application>
  <PresentationFormat>화면 슬라이드 쇼(16:9)</PresentationFormat>
  <Paragraphs>51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4" baseType="lpstr">
      <vt:lpstr>Arial</vt:lpstr>
      <vt:lpstr>Simple Dark</vt:lpstr>
      <vt:lpstr>Portfolio</vt:lpstr>
      <vt:lpstr>Dark Ring</vt:lpstr>
      <vt:lpstr>구현 내용</vt:lpstr>
      <vt:lpstr>구현 내용</vt:lpstr>
      <vt:lpstr>갑옷 검사 공격</vt:lpstr>
      <vt:lpstr>늑대 이동 및 플레이어 감지</vt:lpstr>
      <vt:lpstr>구현중 문제점</vt:lpstr>
      <vt:lpstr>갑옷을 입은 기사의 제한적인 시야 범위 구현</vt:lpstr>
      <vt:lpstr>갑옷을 입은 기사의 제한적인 시야각 구현</vt:lpstr>
      <vt:lpstr>갑옷을 입은 기사의 공격 사이클 구현</vt:lpstr>
      <vt:lpstr>플레이어</vt:lpstr>
      <vt:lpstr>THANK YOU git hub: https://github.com/carttman/DarkRing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정은경</cp:lastModifiedBy>
  <cp:revision>2</cp:revision>
  <dcterms:modified xsi:type="dcterms:W3CDTF">2024-03-25T06:59:19Z</dcterms:modified>
</cp:coreProperties>
</file>